
<file path=[Content_Types].xml><?xml version="1.0" encoding="utf-8"?>
<Types xmlns="http://schemas.openxmlformats.org/package/2006/content-types">
  <Default Extension="jfif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 Wells" initials="AW" lastIdx="1" clrIdx="0">
    <p:extLst>
      <p:ext uri="{19B8F6BF-5375-455C-9EA6-DF929625EA0E}">
        <p15:presenceInfo xmlns:p15="http://schemas.microsoft.com/office/powerpoint/2012/main" userId="S::awells@arcpointlabs.com::92e31d8e-752a-4e62-bd6a-297896d4dc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A1A77-CF18-4E0E-B701-2361AC09A856}" v="3" dt="2020-05-14T14:14:23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C8767-7E32-45B7-8556-5060C42519D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28004-523F-4E4C-A3E8-04FD666DF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2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6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3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5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5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9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4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9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7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5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45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21" r:id="rId5"/>
    <p:sldLayoutId id="2147483726" r:id="rId6"/>
    <p:sldLayoutId id="2147483722" r:id="rId7"/>
    <p:sldLayoutId id="2147483723" r:id="rId8"/>
    <p:sldLayoutId id="2147483724" r:id="rId9"/>
    <p:sldLayoutId id="2147483725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kleo.com/what-is-facebook-fan-frida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C869C3B-5565-4AAC-86A8-9EB0AB1C6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BFE33D-2B78-437A-AE1D-D55536F12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423" y="3807725"/>
            <a:ext cx="10909073" cy="1447062"/>
          </a:xfrm>
        </p:spPr>
        <p:txBody>
          <a:bodyPr>
            <a:normAutofit/>
          </a:bodyPr>
          <a:lstStyle/>
          <a:p>
            <a:pPr algn="ctr"/>
            <a:br>
              <a:rPr lang="en-US" sz="4700" dirty="0">
                <a:latin typeface="Arial Rounded MT Bold" panose="020F0704030504030204" pitchFamily="34" charset="0"/>
              </a:rPr>
            </a:br>
            <a:endParaRPr lang="en-US" sz="4700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9B7D38-B1EC-465E-ACB2-85C8848EA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234" y="784697"/>
            <a:ext cx="5946650" cy="2750022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41136EC-EC34-4D08-B5AB-8CE5870B1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600" y="5415653"/>
            <a:ext cx="86868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9995470A-422C-4D09-B47E-C2E326495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3922E6-6990-A240-AD84-05D1FE60DFB4}"/>
              </a:ext>
            </a:extLst>
          </p:cNvPr>
          <p:cNvSpPr txBox="1"/>
          <p:nvPr/>
        </p:nvSpPr>
        <p:spPr>
          <a:xfrm>
            <a:off x="2214379" y="3999750"/>
            <a:ext cx="8092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City and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9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ADCE-BB80-4BE1-9F1C-1F607525C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324" y="286603"/>
            <a:ext cx="10058400" cy="1450757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INFO ABOUT ME</a:t>
            </a: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93B8BA-E732-4EBE-98BF-B170B8D44C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7927" y="286603"/>
            <a:ext cx="3117273" cy="1457325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041757A-EFCB-A10A-B6AD-348B48C2E4AA}"/>
              </a:ext>
            </a:extLst>
          </p:cNvPr>
          <p:cNvSpPr/>
          <p:nvPr/>
        </p:nvSpPr>
        <p:spPr>
          <a:xfrm>
            <a:off x="5794311" y="2071391"/>
            <a:ext cx="5299788" cy="3816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492ED0-B711-FE84-4BF7-6FFE124EDDB3}"/>
              </a:ext>
            </a:extLst>
          </p:cNvPr>
          <p:cNvSpPr txBox="1">
            <a:spLocks/>
          </p:cNvSpPr>
          <p:nvPr/>
        </p:nvSpPr>
        <p:spPr>
          <a:xfrm>
            <a:off x="1097280" y="2108201"/>
            <a:ext cx="4631716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/>
              <a:t>Title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 Bullet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 Bullet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 Bullet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9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6E093-8C26-4E06-BB2E-86207655F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MY BIO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410AF-331C-4262-8503-4DF7C1C04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631716" cy="376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Title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Bullet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Bullet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Bullet 3</a:t>
            </a:r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839E0FC-38E5-4544-8EBF-C8A4600948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12133" y="216911"/>
            <a:ext cx="3144043" cy="146658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B06839E-D8C3-4A74-BA2B-3B97E7B2C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FD2943-C3BF-FC28-7A18-4949639761DB}"/>
              </a:ext>
            </a:extLst>
          </p:cNvPr>
          <p:cNvSpPr/>
          <p:nvPr/>
        </p:nvSpPr>
        <p:spPr>
          <a:xfrm>
            <a:off x="5794311" y="2090052"/>
            <a:ext cx="5299788" cy="3816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42072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BC16E-3B92-4823-B85E-F24D4B3A3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Why am I attending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Discovery Days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E31C8AB-E45A-4B58-817C-F6FD0D5F3E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50677" y="214633"/>
            <a:ext cx="3144043" cy="146658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B06839E-D8C3-4A74-BA2B-3B97E7B2C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BA309-BB18-A820-41AD-10D738356A4C}"/>
              </a:ext>
            </a:extLst>
          </p:cNvPr>
          <p:cNvSpPr/>
          <p:nvPr/>
        </p:nvSpPr>
        <p:spPr>
          <a:xfrm>
            <a:off x="5794311" y="2090052"/>
            <a:ext cx="5299788" cy="3816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60FE17-A490-53A9-1796-87FD9A1555A0}"/>
              </a:ext>
            </a:extLst>
          </p:cNvPr>
          <p:cNvSpPr txBox="1">
            <a:spLocks/>
          </p:cNvSpPr>
          <p:nvPr/>
        </p:nvSpPr>
        <p:spPr>
          <a:xfrm>
            <a:off x="1097280" y="2108201"/>
            <a:ext cx="4631716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/>
              <a:t>Title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 Bullet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 Bullet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 Bullet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3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0E2035-BF22-47F8-9FC3-8B9FF7D86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73" y="145475"/>
            <a:ext cx="9921240" cy="1750372"/>
          </a:xfrm>
        </p:spPr>
        <p:txBody>
          <a:bodyPr>
            <a:normAutofit/>
          </a:bodyPr>
          <a:lstStyle/>
          <a:p>
            <a:r>
              <a:rPr lang="en-US" sz="4400">
                <a:latin typeface="Arial Black" panose="020B0A04020102020204" pitchFamily="34" charset="0"/>
              </a:rPr>
              <a:t>QUESTIONS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6573" y="1895846"/>
            <a:ext cx="978408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D99BF9F-33DB-430F-A96F-869621496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38654" y="375593"/>
            <a:ext cx="2993419" cy="14140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B2EDFE5-9478-4774-9D3D-FEC7DC708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5" name="Content Placeholder 24" descr="A picture containing room&#10;&#10;Description automatically generated">
            <a:extLst>
              <a:ext uri="{FF2B5EF4-FFF2-40B4-BE49-F238E27FC236}">
                <a16:creationId xmlns:a16="http://schemas.microsoft.com/office/drawing/2014/main" id="{3AAE6D07-220B-4060-8B7D-A5B066526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505353" y="2041322"/>
            <a:ext cx="5181294" cy="3760788"/>
          </a:xfrm>
        </p:spPr>
      </p:pic>
    </p:spTree>
    <p:extLst>
      <p:ext uri="{BB962C8B-B14F-4D97-AF65-F5344CB8AC3E}">
        <p14:creationId xmlns:p14="http://schemas.microsoft.com/office/powerpoint/2010/main" val="3015792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Black</vt:lpstr>
      <vt:lpstr>Arial Nova</vt:lpstr>
      <vt:lpstr>Arial Nova Light</vt:lpstr>
      <vt:lpstr>Arial Rounded MT Bold</vt:lpstr>
      <vt:lpstr>Calibri</vt:lpstr>
      <vt:lpstr>Wingdings</vt:lpstr>
      <vt:lpstr>RetrospectVTI</vt:lpstr>
      <vt:lpstr> </vt:lpstr>
      <vt:lpstr>INFO ABOUT ME</vt:lpstr>
      <vt:lpstr>MY BIO</vt:lpstr>
      <vt:lpstr>Why am I attending  Discovery Days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City and State</dc:title>
  <dc:creator>ashlaws5413@icloud.com</dc:creator>
  <cp:lastModifiedBy>Darin Hicks</cp:lastModifiedBy>
  <cp:revision>7</cp:revision>
  <dcterms:created xsi:type="dcterms:W3CDTF">2020-03-31T15:38:08Z</dcterms:created>
  <dcterms:modified xsi:type="dcterms:W3CDTF">2023-06-09T16:45:15Z</dcterms:modified>
</cp:coreProperties>
</file>